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161AE6-DC9A-454C-95B1-E8581F9418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907322-C919-46CF-99A7-43E422FA59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64CCD9-FCEF-4318-9A02-E8D4E655E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F5C3-314A-4AF3-A779-2417F152B2E7}" type="datetimeFigureOut">
              <a:rPr lang="fr-FR" smtClean="0"/>
              <a:t>05/03/2020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5D2C4B-7A63-4C7D-9759-4F61A5BCE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2BAEF5-D130-4401-9F4D-8EC570F54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5958-67E7-45D2-B10C-7E648B452F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87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F17FFC-300C-41C8-BAF5-E40E552D3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91A257A-2E18-4511-A74B-D6AC40A194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758276-2292-4E4F-B7F2-F563F858B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F5C3-314A-4AF3-A779-2417F152B2E7}" type="datetimeFigureOut">
              <a:rPr lang="fr-FR" smtClean="0"/>
              <a:t>05/03/2020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C6045E-218F-460D-A4EF-219FF57B4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071491-FEE2-4A3B-9729-FC90777B8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5958-67E7-45D2-B10C-7E648B452F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441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E4D9F6B-B16E-4F35-B799-A8EA3575A8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0D8B98F-C7AE-4FD9-B862-67E59770A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44F078-1246-4E38-A912-F365F7BCB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F5C3-314A-4AF3-A779-2417F152B2E7}" type="datetimeFigureOut">
              <a:rPr lang="fr-FR" smtClean="0"/>
              <a:t>05/03/2020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06473A-9D47-41AB-8A70-520C3023E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2672AF-E408-474E-97AA-11EC53038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5958-67E7-45D2-B10C-7E648B452F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182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4ABF49-FAE2-46B2-B1DC-1F7243F94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B746AB-4812-45B6-871D-63EE53ED4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3482BE-9AF2-4434-9DDD-BF8A1C96E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F5C3-314A-4AF3-A779-2417F152B2E7}" type="datetimeFigureOut">
              <a:rPr lang="fr-FR" smtClean="0"/>
              <a:t>05/03/2020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10AC51-9006-4923-A7A7-A94642771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54F6CE-5BFC-435E-8337-8AE5674B8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5958-67E7-45D2-B10C-7E648B452F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141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4600AF-2BE5-487C-9253-78D2F2916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D90BDC7-BCDB-4D48-BF8F-87C8C980F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0C7BA8-2EB1-4F1C-A3C8-51C9D2AB7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F5C3-314A-4AF3-A779-2417F152B2E7}" type="datetimeFigureOut">
              <a:rPr lang="fr-FR" smtClean="0"/>
              <a:t>05/03/2020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A974E1-353D-4F27-9B3C-29712FBD9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2ACA2D-A8F6-4117-9DA4-D7BA3CED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5958-67E7-45D2-B10C-7E648B452F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5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316F44-2E88-4666-8BAE-184622C9A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FA219B-CE9C-4482-8978-3084C61428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54E80B9-BC10-458F-9608-F85A916A0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23808B8-2DB9-4314-886E-82513F8C1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F5C3-314A-4AF3-A779-2417F152B2E7}" type="datetimeFigureOut">
              <a:rPr lang="fr-FR" smtClean="0"/>
              <a:t>05/03/2020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42AAFF3-2FAA-4751-91EB-1C7FF95C3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E05D777-FD57-4703-9A2A-F52812284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5958-67E7-45D2-B10C-7E648B452F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26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67A188-6B33-460B-9C03-5D8380E08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468907-D36C-4FE7-ADA0-598091B07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8F50DED-1B4F-44EF-B46E-2A2223B9C5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8FA21EE-4CE9-4DFC-9968-40A4DDC65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1F67D38-E4E1-4509-871D-F431161CF3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E7B639D-DBA8-4C40-99B3-9292495E1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F5C3-314A-4AF3-A779-2417F152B2E7}" type="datetimeFigureOut">
              <a:rPr lang="fr-FR" smtClean="0"/>
              <a:t>05/03/2020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B97D7D5-8D88-450A-A2C4-5B56F8BFE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EE157EA-32CC-4C6F-B6E9-273E0856C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5958-67E7-45D2-B10C-7E648B452F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893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751CA0-0646-409F-B7CF-DE5D87979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2221DD3-626D-418B-9539-B30B7306E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F5C3-314A-4AF3-A779-2417F152B2E7}" type="datetimeFigureOut">
              <a:rPr lang="fr-FR" smtClean="0"/>
              <a:t>05/03/2020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C0CD469-A7F8-4599-A6C9-4E63A6250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4DA68D-6D68-411F-ABB8-8321E4C8D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5958-67E7-45D2-B10C-7E648B452F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638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DD1D223-C9CF-41DF-8576-8DCFFE6F8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F5C3-314A-4AF3-A779-2417F152B2E7}" type="datetimeFigureOut">
              <a:rPr lang="fr-FR" smtClean="0"/>
              <a:t>05/03/2020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6A164E3-FE1F-410E-A43E-2A25EDD25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D9C452-22E1-4ED0-BBA4-98ECA6FF7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5958-67E7-45D2-B10C-7E648B452F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112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2F8B4D-DF57-4051-B6A0-D17796C9D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27FB55-B5E7-4E65-BA39-A725B7EB5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40D862C-90C5-43F8-ADD0-65269D7B5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AF63CD7-14DF-4CFD-BFFD-93DCFD81A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F5C3-314A-4AF3-A779-2417F152B2E7}" type="datetimeFigureOut">
              <a:rPr lang="fr-FR" smtClean="0"/>
              <a:t>05/03/2020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C0BBDC-4AE7-42E9-B8BC-B87F231D6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579E99-EA93-4A9D-8106-2A3A82F98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5958-67E7-45D2-B10C-7E648B452F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1833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E9675E-0380-4155-9CB3-522104BA2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521CBB9-2263-4708-9935-F031ACD962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58B6A60-63FC-4ED2-8E1A-1D0E4F7C4E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BC581D3-94C4-4687-9F24-3591200CA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F5C3-314A-4AF3-A779-2417F152B2E7}" type="datetimeFigureOut">
              <a:rPr lang="fr-FR" smtClean="0"/>
              <a:t>05/03/2020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039AFE4-6098-4ABD-AA7B-F79D71FA6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20A8EF2-70B1-4F04-BA04-D757C92E5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5958-67E7-45D2-B10C-7E648B452F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968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4A6D987-987B-48EB-AE50-F61E2FE6A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8C3617A-7B18-408F-BD45-6B2606719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3C17CA-2F2A-4A15-BF71-98B9988467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8F5C3-314A-4AF3-A779-2417F152B2E7}" type="datetimeFigureOut">
              <a:rPr lang="fr-FR" smtClean="0"/>
              <a:t>05/03/2020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2E9D9C-271E-41F0-A111-47E6B9978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59CB02-1C72-4DE9-9633-F53DF54602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25958-67E7-45D2-B10C-7E648B452F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11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83EC07FF-4B4E-4022-89EB-F7994237DBC8}"/>
              </a:ext>
            </a:extLst>
          </p:cNvPr>
          <p:cNvSpPr/>
          <p:nvPr/>
        </p:nvSpPr>
        <p:spPr>
          <a:xfrm>
            <a:off x="3168242" y="551576"/>
            <a:ext cx="5855516" cy="57548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88AC373B-0F4E-4D22-9B57-7A90A792470A}"/>
              </a:ext>
            </a:extLst>
          </p:cNvPr>
          <p:cNvSpPr/>
          <p:nvPr/>
        </p:nvSpPr>
        <p:spPr>
          <a:xfrm>
            <a:off x="5776075" y="3116935"/>
            <a:ext cx="694542" cy="67488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C076BA5B-96F8-441D-9729-1B7A58246455}"/>
              </a:ext>
            </a:extLst>
          </p:cNvPr>
          <p:cNvCxnSpPr/>
          <p:nvPr/>
        </p:nvCxnSpPr>
        <p:spPr>
          <a:xfrm>
            <a:off x="6096000" y="201336"/>
            <a:ext cx="0" cy="6434356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6F5B872E-C13D-40EA-97F0-F1AD5EB61F93}"/>
              </a:ext>
            </a:extLst>
          </p:cNvPr>
          <p:cNvCxnSpPr>
            <a:cxnSpLocks/>
          </p:cNvCxnSpPr>
          <p:nvPr/>
        </p:nvCxnSpPr>
        <p:spPr>
          <a:xfrm flipH="1">
            <a:off x="2519843" y="3462556"/>
            <a:ext cx="7152313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65177525-56BD-4023-9AC2-3B63D038BC2E}"/>
              </a:ext>
            </a:extLst>
          </p:cNvPr>
          <p:cNvGrpSpPr/>
          <p:nvPr/>
        </p:nvGrpSpPr>
        <p:grpSpPr>
          <a:xfrm>
            <a:off x="2650921" y="369116"/>
            <a:ext cx="6853806" cy="6140741"/>
            <a:chOff x="2650921" y="369116"/>
            <a:chExt cx="6853806" cy="6140741"/>
          </a:xfrm>
        </p:grpSpPr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id="{BCCFDDA5-1610-4742-9FE8-E561E901A6DB}"/>
                </a:ext>
              </a:extLst>
            </p:cNvPr>
            <p:cNvCxnSpPr>
              <a:cxnSpLocks/>
            </p:cNvCxnSpPr>
            <p:nvPr/>
          </p:nvCxnSpPr>
          <p:spPr>
            <a:xfrm>
              <a:off x="2650921" y="2214694"/>
              <a:ext cx="6853806" cy="2478947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231DDD23-CA47-4510-AAAE-BEAA6A089948}"/>
                </a:ext>
              </a:extLst>
            </p:cNvPr>
            <p:cNvCxnSpPr/>
            <p:nvPr/>
          </p:nvCxnSpPr>
          <p:spPr>
            <a:xfrm>
              <a:off x="3389152" y="1006679"/>
              <a:ext cx="5427677" cy="4899171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94726E1D-3875-4A2F-AB97-AD0EA557A7DD}"/>
                </a:ext>
              </a:extLst>
            </p:cNvPr>
            <p:cNvCxnSpPr>
              <a:cxnSpLocks/>
            </p:cNvCxnSpPr>
            <p:nvPr/>
          </p:nvCxnSpPr>
          <p:spPr>
            <a:xfrm>
              <a:off x="4756558" y="369116"/>
              <a:ext cx="2684477" cy="6140741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291E77EA-DC67-4630-8F1F-763ABCD0169E}"/>
              </a:ext>
            </a:extLst>
          </p:cNvPr>
          <p:cNvGrpSpPr/>
          <p:nvPr/>
        </p:nvGrpSpPr>
        <p:grpSpPr>
          <a:xfrm rot="5905848">
            <a:off x="2995166" y="426316"/>
            <a:ext cx="6287549" cy="6140741"/>
            <a:chOff x="2994085" y="369116"/>
            <a:chExt cx="6287549" cy="6140741"/>
          </a:xfrm>
        </p:grpSpPr>
        <p:cxnSp>
          <p:nvCxnSpPr>
            <p:cNvPr id="25" name="Connecteur droit 24">
              <a:extLst>
                <a:ext uri="{FF2B5EF4-FFF2-40B4-BE49-F238E27FC236}">
                  <a16:creationId xmlns:a16="http://schemas.microsoft.com/office/drawing/2014/main" id="{D83170E6-FCA6-48C3-9C9D-A2DD69FB05FF}"/>
                </a:ext>
              </a:extLst>
            </p:cNvPr>
            <p:cNvCxnSpPr>
              <a:cxnSpLocks/>
            </p:cNvCxnSpPr>
            <p:nvPr/>
          </p:nvCxnSpPr>
          <p:spPr>
            <a:xfrm rot="15694152" flipH="1">
              <a:off x="4611488" y="328242"/>
              <a:ext cx="3052744" cy="6287549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173C2A85-F624-4083-BB91-1F641C2D6F55}"/>
                </a:ext>
              </a:extLst>
            </p:cNvPr>
            <p:cNvCxnSpPr/>
            <p:nvPr/>
          </p:nvCxnSpPr>
          <p:spPr>
            <a:xfrm>
              <a:off x="3389152" y="1006679"/>
              <a:ext cx="5427677" cy="4899171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ED153553-3259-4CE7-8B12-9D15644EACB0}"/>
                </a:ext>
              </a:extLst>
            </p:cNvPr>
            <p:cNvCxnSpPr>
              <a:cxnSpLocks/>
            </p:cNvCxnSpPr>
            <p:nvPr/>
          </p:nvCxnSpPr>
          <p:spPr>
            <a:xfrm>
              <a:off x="4756558" y="369116"/>
              <a:ext cx="2684477" cy="6140741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ZoneTexte 31">
            <a:extLst>
              <a:ext uri="{FF2B5EF4-FFF2-40B4-BE49-F238E27FC236}">
                <a16:creationId xmlns:a16="http://schemas.microsoft.com/office/drawing/2014/main" id="{075F71A9-D2A4-4342-BAF2-F8A179F34D81}"/>
              </a:ext>
            </a:extLst>
          </p:cNvPr>
          <p:cNvSpPr txBox="1"/>
          <p:nvPr/>
        </p:nvSpPr>
        <p:spPr>
          <a:xfrm rot="19190749">
            <a:off x="8168793" y="1106601"/>
            <a:ext cx="9759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Bac +</a:t>
            </a:r>
          </a:p>
        </p:txBody>
      </p: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BFFB9109-C9CD-4AE0-AF37-D49E3A573F20}"/>
              </a:ext>
            </a:extLst>
          </p:cNvPr>
          <p:cNvCxnSpPr/>
          <p:nvPr/>
        </p:nvCxnSpPr>
        <p:spPr>
          <a:xfrm>
            <a:off x="5964572" y="2114026"/>
            <a:ext cx="3116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D4B1E2AB-19CA-4726-89CD-4236C3F9B09B}"/>
              </a:ext>
            </a:extLst>
          </p:cNvPr>
          <p:cNvCxnSpPr/>
          <p:nvPr/>
        </p:nvCxnSpPr>
        <p:spPr>
          <a:xfrm>
            <a:off x="6596543" y="2214694"/>
            <a:ext cx="190151" cy="922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9DA9619B-6C51-4F95-A3DA-9C4C528AD712}"/>
              </a:ext>
            </a:extLst>
          </p:cNvPr>
          <p:cNvCxnSpPr>
            <a:cxnSpLocks/>
          </p:cNvCxnSpPr>
          <p:nvPr/>
        </p:nvCxnSpPr>
        <p:spPr>
          <a:xfrm>
            <a:off x="7052095" y="2508027"/>
            <a:ext cx="162437" cy="1797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5FC88A5F-06DB-4188-A93A-7662E6F22AAD}"/>
              </a:ext>
            </a:extLst>
          </p:cNvPr>
          <p:cNvCxnSpPr>
            <a:cxnSpLocks/>
          </p:cNvCxnSpPr>
          <p:nvPr/>
        </p:nvCxnSpPr>
        <p:spPr>
          <a:xfrm>
            <a:off x="7445228" y="34541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>
            <a:extLst>
              <a:ext uri="{FF2B5EF4-FFF2-40B4-BE49-F238E27FC236}">
                <a16:creationId xmlns:a16="http://schemas.microsoft.com/office/drawing/2014/main" id="{E21A4A2F-3EB7-40EF-8B37-5AC03BEB08D4}"/>
              </a:ext>
            </a:extLst>
          </p:cNvPr>
          <p:cNvCxnSpPr>
            <a:cxnSpLocks/>
          </p:cNvCxnSpPr>
          <p:nvPr/>
        </p:nvCxnSpPr>
        <p:spPr>
          <a:xfrm flipH="1">
            <a:off x="6605249" y="4697835"/>
            <a:ext cx="114310" cy="701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81">
            <a:extLst>
              <a:ext uri="{FF2B5EF4-FFF2-40B4-BE49-F238E27FC236}">
                <a16:creationId xmlns:a16="http://schemas.microsoft.com/office/drawing/2014/main" id="{4182F9D5-6F08-467C-8AF8-AA38769E176D}"/>
              </a:ext>
            </a:extLst>
          </p:cNvPr>
          <p:cNvSpPr txBox="1"/>
          <p:nvPr/>
        </p:nvSpPr>
        <p:spPr>
          <a:xfrm rot="19170766">
            <a:off x="6952702" y="2092973"/>
            <a:ext cx="9759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Bac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3FED731A-F4D5-452F-89B4-AD1C30348D69}"/>
              </a:ext>
            </a:extLst>
          </p:cNvPr>
          <p:cNvSpPr txBox="1"/>
          <p:nvPr/>
        </p:nvSpPr>
        <p:spPr>
          <a:xfrm rot="19240827">
            <a:off x="6186005" y="2766282"/>
            <a:ext cx="9759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autre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3358D3DC-7225-4FC9-9A0F-003BE4CD4EFB}"/>
              </a:ext>
            </a:extLst>
          </p:cNvPr>
          <p:cNvSpPr txBox="1"/>
          <p:nvPr/>
        </p:nvSpPr>
        <p:spPr>
          <a:xfrm rot="20676526">
            <a:off x="8872674" y="2240046"/>
            <a:ext cx="16805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entourage familial OK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208DD707-C38D-4445-9215-DA54D25F98EB}"/>
              </a:ext>
            </a:extLst>
          </p:cNvPr>
          <p:cNvSpPr txBox="1"/>
          <p:nvPr/>
        </p:nvSpPr>
        <p:spPr>
          <a:xfrm rot="20676526">
            <a:off x="6336972" y="2916341"/>
            <a:ext cx="19279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non-OK</a:t>
            </a: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846AAFE8-3595-4CDF-90A0-0544D8182DED}"/>
              </a:ext>
            </a:extLst>
          </p:cNvPr>
          <p:cNvSpPr txBox="1"/>
          <p:nvPr/>
        </p:nvSpPr>
        <p:spPr>
          <a:xfrm>
            <a:off x="9002320" y="3199471"/>
            <a:ext cx="16805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confiance en soi OK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63894736-A731-45C5-BD95-72DB1AEB45E7}"/>
              </a:ext>
            </a:extLst>
          </p:cNvPr>
          <p:cNvSpPr txBox="1"/>
          <p:nvPr/>
        </p:nvSpPr>
        <p:spPr>
          <a:xfrm>
            <a:off x="6417232" y="3259888"/>
            <a:ext cx="1805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non-OK</a:t>
            </a:r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BF72F820-81C4-4CB6-A104-B6FC702C6EFE}"/>
              </a:ext>
            </a:extLst>
          </p:cNvPr>
          <p:cNvSpPr txBox="1"/>
          <p:nvPr/>
        </p:nvSpPr>
        <p:spPr>
          <a:xfrm rot="2490271">
            <a:off x="8043809" y="5775588"/>
            <a:ext cx="1892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tu parles plusieurs langues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B7C8BC97-EF9F-4E59-9E1E-EA19084623D4}"/>
              </a:ext>
            </a:extLst>
          </p:cNvPr>
          <p:cNvSpPr txBox="1"/>
          <p:nvPr/>
        </p:nvSpPr>
        <p:spPr>
          <a:xfrm rot="1207721">
            <a:off x="6366373" y="3640674"/>
            <a:ext cx="16805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avec accent</a:t>
            </a:r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9BECAB58-6D47-4999-896B-F5AED5726E94}"/>
              </a:ext>
            </a:extLst>
          </p:cNvPr>
          <p:cNvSpPr txBox="1"/>
          <p:nvPr/>
        </p:nvSpPr>
        <p:spPr>
          <a:xfrm rot="1207721">
            <a:off x="8783186" y="4501672"/>
            <a:ext cx="16805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tu parles sans accent</a:t>
            </a:r>
          </a:p>
        </p:txBody>
      </p:sp>
      <p:sp>
        <p:nvSpPr>
          <p:cNvPr id="91" name="ZoneTexte 90">
            <a:extLst>
              <a:ext uri="{FF2B5EF4-FFF2-40B4-BE49-F238E27FC236}">
                <a16:creationId xmlns:a16="http://schemas.microsoft.com/office/drawing/2014/main" id="{0D6DEF1A-B140-4F5C-B648-DE22BDC000B9}"/>
              </a:ext>
            </a:extLst>
          </p:cNvPr>
          <p:cNvSpPr txBox="1"/>
          <p:nvPr/>
        </p:nvSpPr>
        <p:spPr>
          <a:xfrm rot="2490271">
            <a:off x="6148933" y="4091350"/>
            <a:ext cx="1892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une seule langue</a:t>
            </a:r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328F2876-0437-448D-9695-A98ACF22BBBD}"/>
              </a:ext>
            </a:extLst>
          </p:cNvPr>
          <p:cNvSpPr txBox="1"/>
          <p:nvPr/>
        </p:nvSpPr>
        <p:spPr>
          <a:xfrm rot="4012052">
            <a:off x="6018321" y="3957577"/>
            <a:ext cx="9513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/>
              <a:t>- de </a:t>
            </a:r>
            <a:r>
              <a:rPr lang="fr-FR" sz="1200" dirty="0"/>
              <a:t>1026 </a:t>
            </a:r>
            <a:r>
              <a:rPr lang="fr-FR" sz="700" dirty="0"/>
              <a:t>€/mois</a:t>
            </a:r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C7A11908-9CA3-49A4-B1F0-2384BE4E9182}"/>
              </a:ext>
            </a:extLst>
          </p:cNvPr>
          <p:cNvSpPr txBox="1"/>
          <p:nvPr/>
        </p:nvSpPr>
        <p:spPr>
          <a:xfrm rot="4012052">
            <a:off x="6388908" y="5123550"/>
            <a:ext cx="11268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/>
              <a:t>+ de </a:t>
            </a:r>
            <a:r>
              <a:rPr lang="fr-FR" sz="1200" dirty="0"/>
              <a:t>1026 </a:t>
            </a:r>
            <a:r>
              <a:rPr lang="fr-FR" sz="700" dirty="0"/>
              <a:t>€/mois</a:t>
            </a:r>
          </a:p>
        </p:txBody>
      </p:sp>
      <p:sp>
        <p:nvSpPr>
          <p:cNvPr id="94" name="ZoneTexte 93">
            <a:extLst>
              <a:ext uri="{FF2B5EF4-FFF2-40B4-BE49-F238E27FC236}">
                <a16:creationId xmlns:a16="http://schemas.microsoft.com/office/drawing/2014/main" id="{E46B504C-FF9C-4917-91A6-F07F61D4E5DE}"/>
              </a:ext>
            </a:extLst>
          </p:cNvPr>
          <p:cNvSpPr txBox="1"/>
          <p:nvPr/>
        </p:nvSpPr>
        <p:spPr>
          <a:xfrm rot="4012052">
            <a:off x="6996319" y="6348143"/>
            <a:ext cx="11268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/>
              <a:t>+ de </a:t>
            </a:r>
            <a:r>
              <a:rPr lang="fr-FR" sz="1200" dirty="0"/>
              <a:t>1700 </a:t>
            </a:r>
            <a:r>
              <a:rPr lang="fr-FR" sz="700" dirty="0"/>
              <a:t>€/mois</a:t>
            </a:r>
          </a:p>
        </p:txBody>
      </p:sp>
      <p:sp>
        <p:nvSpPr>
          <p:cNvPr id="100" name="ZoneTexte 99">
            <a:extLst>
              <a:ext uri="{FF2B5EF4-FFF2-40B4-BE49-F238E27FC236}">
                <a16:creationId xmlns:a16="http://schemas.microsoft.com/office/drawing/2014/main" id="{F7D6B502-DA11-4EDA-B6C6-1AEF2E3F02A0}"/>
              </a:ext>
            </a:extLst>
          </p:cNvPr>
          <p:cNvSpPr txBox="1"/>
          <p:nvPr/>
        </p:nvSpPr>
        <p:spPr>
          <a:xfrm rot="5400000">
            <a:off x="5243468" y="4540483"/>
            <a:ext cx="1892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prénom  « exotique »</a:t>
            </a:r>
          </a:p>
        </p:txBody>
      </p:sp>
      <p:sp>
        <p:nvSpPr>
          <p:cNvPr id="102" name="ZoneTexte 101">
            <a:extLst>
              <a:ext uri="{FF2B5EF4-FFF2-40B4-BE49-F238E27FC236}">
                <a16:creationId xmlns:a16="http://schemas.microsoft.com/office/drawing/2014/main" id="{A66F7124-DDDD-4E64-AAFB-84A04771FA1B}"/>
              </a:ext>
            </a:extLst>
          </p:cNvPr>
          <p:cNvSpPr txBox="1"/>
          <p:nvPr/>
        </p:nvSpPr>
        <p:spPr>
          <a:xfrm>
            <a:off x="5232395" y="6597274"/>
            <a:ext cx="1892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prénom « traditionnel »</a:t>
            </a:r>
          </a:p>
        </p:txBody>
      </p:sp>
      <p:sp>
        <p:nvSpPr>
          <p:cNvPr id="104" name="ZoneTexte 103">
            <a:extLst>
              <a:ext uri="{FF2B5EF4-FFF2-40B4-BE49-F238E27FC236}">
                <a16:creationId xmlns:a16="http://schemas.microsoft.com/office/drawing/2014/main" id="{74871FC2-20C9-4E36-84A5-090AA6EF9998}"/>
              </a:ext>
            </a:extLst>
          </p:cNvPr>
          <p:cNvSpPr txBox="1"/>
          <p:nvPr/>
        </p:nvSpPr>
        <p:spPr>
          <a:xfrm rot="17814119">
            <a:off x="7031584" y="283957"/>
            <a:ext cx="9759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CDI</a:t>
            </a:r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0C14FA72-AD5C-4051-B307-FFC20469256E}"/>
              </a:ext>
            </a:extLst>
          </p:cNvPr>
          <p:cNvSpPr txBox="1"/>
          <p:nvPr/>
        </p:nvSpPr>
        <p:spPr>
          <a:xfrm rot="17814119">
            <a:off x="6337534" y="1645706"/>
            <a:ext cx="9759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CDD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DF524C79-D146-400E-8A65-D8467725FD0C}"/>
              </a:ext>
            </a:extLst>
          </p:cNvPr>
          <p:cNvSpPr txBox="1"/>
          <p:nvPr/>
        </p:nvSpPr>
        <p:spPr>
          <a:xfrm rot="17814119">
            <a:off x="5908155" y="2577404"/>
            <a:ext cx="9759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autre</a:t>
            </a:r>
          </a:p>
        </p:txBody>
      </p:sp>
      <p:sp>
        <p:nvSpPr>
          <p:cNvPr id="107" name="ZoneTexte 106">
            <a:extLst>
              <a:ext uri="{FF2B5EF4-FFF2-40B4-BE49-F238E27FC236}">
                <a16:creationId xmlns:a16="http://schemas.microsoft.com/office/drawing/2014/main" id="{939AE644-506B-4F34-8711-A44D2E3C78C7}"/>
              </a:ext>
            </a:extLst>
          </p:cNvPr>
          <p:cNvSpPr txBox="1"/>
          <p:nvPr/>
        </p:nvSpPr>
        <p:spPr>
          <a:xfrm>
            <a:off x="5621492" y="-62413"/>
            <a:ext cx="1011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propriétaire</a:t>
            </a:r>
          </a:p>
        </p:txBody>
      </p:sp>
      <p:sp>
        <p:nvSpPr>
          <p:cNvPr id="108" name="ZoneTexte 107">
            <a:extLst>
              <a:ext uri="{FF2B5EF4-FFF2-40B4-BE49-F238E27FC236}">
                <a16:creationId xmlns:a16="http://schemas.microsoft.com/office/drawing/2014/main" id="{B16F8E78-55C8-455E-A5A7-4EB36B4BABB4}"/>
              </a:ext>
            </a:extLst>
          </p:cNvPr>
          <p:cNvSpPr txBox="1"/>
          <p:nvPr/>
        </p:nvSpPr>
        <p:spPr>
          <a:xfrm rot="16200000">
            <a:off x="5513365" y="1507682"/>
            <a:ext cx="1011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locataire</a:t>
            </a:r>
          </a:p>
        </p:txBody>
      </p:sp>
      <p:sp>
        <p:nvSpPr>
          <p:cNvPr id="109" name="ZoneTexte 108">
            <a:extLst>
              <a:ext uri="{FF2B5EF4-FFF2-40B4-BE49-F238E27FC236}">
                <a16:creationId xmlns:a16="http://schemas.microsoft.com/office/drawing/2014/main" id="{723D6703-4878-45FD-AD4F-28AC77FCE64F}"/>
              </a:ext>
            </a:extLst>
          </p:cNvPr>
          <p:cNvSpPr txBox="1"/>
          <p:nvPr/>
        </p:nvSpPr>
        <p:spPr>
          <a:xfrm rot="16200000">
            <a:off x="5519273" y="2532037"/>
            <a:ext cx="1011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en galère</a:t>
            </a:r>
          </a:p>
        </p:txBody>
      </p:sp>
      <p:sp>
        <p:nvSpPr>
          <p:cNvPr id="110" name="ZoneTexte 109">
            <a:extLst>
              <a:ext uri="{FF2B5EF4-FFF2-40B4-BE49-F238E27FC236}">
                <a16:creationId xmlns:a16="http://schemas.microsoft.com/office/drawing/2014/main" id="{E1A399E6-696A-457E-B2A7-908ECA6C2577}"/>
              </a:ext>
            </a:extLst>
          </p:cNvPr>
          <p:cNvSpPr txBox="1"/>
          <p:nvPr/>
        </p:nvSpPr>
        <p:spPr>
          <a:xfrm rot="3995200">
            <a:off x="4356855" y="664268"/>
            <a:ext cx="9759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mince</a:t>
            </a:r>
          </a:p>
        </p:txBody>
      </p:sp>
      <p:sp>
        <p:nvSpPr>
          <p:cNvPr id="111" name="ZoneTexte 110">
            <a:extLst>
              <a:ext uri="{FF2B5EF4-FFF2-40B4-BE49-F238E27FC236}">
                <a16:creationId xmlns:a16="http://schemas.microsoft.com/office/drawing/2014/main" id="{61AA9C5D-259E-46C0-9856-B81EBD8F7324}"/>
              </a:ext>
            </a:extLst>
          </p:cNvPr>
          <p:cNvSpPr txBox="1"/>
          <p:nvPr/>
        </p:nvSpPr>
        <p:spPr>
          <a:xfrm rot="3995200">
            <a:off x="5547590" y="2855109"/>
            <a:ext cx="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autre</a:t>
            </a:r>
          </a:p>
        </p:txBody>
      </p:sp>
      <p:sp>
        <p:nvSpPr>
          <p:cNvPr id="112" name="ZoneTexte 111">
            <a:extLst>
              <a:ext uri="{FF2B5EF4-FFF2-40B4-BE49-F238E27FC236}">
                <a16:creationId xmlns:a16="http://schemas.microsoft.com/office/drawing/2014/main" id="{3AD0A6EE-67EF-40BF-BBF1-5E7BA413B381}"/>
              </a:ext>
            </a:extLst>
          </p:cNvPr>
          <p:cNvSpPr txBox="1"/>
          <p:nvPr/>
        </p:nvSpPr>
        <p:spPr>
          <a:xfrm rot="2550506">
            <a:off x="3250516" y="1290849"/>
            <a:ext cx="9759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blanc.he</a:t>
            </a:r>
          </a:p>
        </p:txBody>
      </p:sp>
      <p:sp>
        <p:nvSpPr>
          <p:cNvPr id="113" name="ZoneTexte 112">
            <a:extLst>
              <a:ext uri="{FF2B5EF4-FFF2-40B4-BE49-F238E27FC236}">
                <a16:creationId xmlns:a16="http://schemas.microsoft.com/office/drawing/2014/main" id="{172B645C-EE59-4604-9562-693695205FCD}"/>
              </a:ext>
            </a:extLst>
          </p:cNvPr>
          <p:cNvSpPr txBox="1"/>
          <p:nvPr/>
        </p:nvSpPr>
        <p:spPr>
          <a:xfrm rot="2710032">
            <a:off x="5234617" y="3084004"/>
            <a:ext cx="9759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racisé.e</a:t>
            </a:r>
          </a:p>
        </p:txBody>
      </p:sp>
      <p:sp>
        <p:nvSpPr>
          <p:cNvPr id="114" name="ZoneTexte 113">
            <a:extLst>
              <a:ext uri="{FF2B5EF4-FFF2-40B4-BE49-F238E27FC236}">
                <a16:creationId xmlns:a16="http://schemas.microsoft.com/office/drawing/2014/main" id="{1ABD9F3A-9F4B-4C2C-AA94-C22DB191A4E8}"/>
              </a:ext>
            </a:extLst>
          </p:cNvPr>
          <p:cNvSpPr txBox="1"/>
          <p:nvPr/>
        </p:nvSpPr>
        <p:spPr>
          <a:xfrm rot="1230461">
            <a:off x="2661338" y="2347799"/>
            <a:ext cx="9759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cisgenre</a:t>
            </a:r>
          </a:p>
        </p:txBody>
      </p:sp>
      <p:sp>
        <p:nvSpPr>
          <p:cNvPr id="115" name="ZoneTexte 114">
            <a:extLst>
              <a:ext uri="{FF2B5EF4-FFF2-40B4-BE49-F238E27FC236}">
                <a16:creationId xmlns:a16="http://schemas.microsoft.com/office/drawing/2014/main" id="{70BEC93B-031C-4D04-946E-6B542F03C81E}"/>
              </a:ext>
            </a:extLst>
          </p:cNvPr>
          <p:cNvSpPr txBox="1"/>
          <p:nvPr/>
        </p:nvSpPr>
        <p:spPr>
          <a:xfrm rot="1230461">
            <a:off x="5325647" y="3295304"/>
            <a:ext cx="9759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autre</a:t>
            </a:r>
          </a:p>
        </p:txBody>
      </p:sp>
      <p:sp>
        <p:nvSpPr>
          <p:cNvPr id="116" name="ZoneTexte 115">
            <a:extLst>
              <a:ext uri="{FF2B5EF4-FFF2-40B4-BE49-F238E27FC236}">
                <a16:creationId xmlns:a16="http://schemas.microsoft.com/office/drawing/2014/main" id="{E038108F-EC59-42D6-B85A-163926547740}"/>
              </a:ext>
            </a:extLst>
          </p:cNvPr>
          <p:cNvSpPr txBox="1"/>
          <p:nvPr/>
        </p:nvSpPr>
        <p:spPr>
          <a:xfrm>
            <a:off x="2522259" y="3395444"/>
            <a:ext cx="9759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homme</a:t>
            </a:r>
          </a:p>
        </p:txBody>
      </p:sp>
      <p:sp>
        <p:nvSpPr>
          <p:cNvPr id="117" name="ZoneTexte 116">
            <a:extLst>
              <a:ext uri="{FF2B5EF4-FFF2-40B4-BE49-F238E27FC236}">
                <a16:creationId xmlns:a16="http://schemas.microsoft.com/office/drawing/2014/main" id="{0CF5912C-211A-4CC9-BC98-2CB256D74B12}"/>
              </a:ext>
            </a:extLst>
          </p:cNvPr>
          <p:cNvSpPr txBox="1"/>
          <p:nvPr/>
        </p:nvSpPr>
        <p:spPr>
          <a:xfrm rot="21408012">
            <a:off x="5198659" y="3371092"/>
            <a:ext cx="9759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femme</a:t>
            </a:r>
          </a:p>
        </p:txBody>
      </p:sp>
      <p:sp>
        <p:nvSpPr>
          <p:cNvPr id="118" name="ZoneTexte 117">
            <a:extLst>
              <a:ext uri="{FF2B5EF4-FFF2-40B4-BE49-F238E27FC236}">
                <a16:creationId xmlns:a16="http://schemas.microsoft.com/office/drawing/2014/main" id="{2F06FE90-6916-4F58-B503-DB11F388FF8E}"/>
              </a:ext>
            </a:extLst>
          </p:cNvPr>
          <p:cNvSpPr txBox="1"/>
          <p:nvPr/>
        </p:nvSpPr>
        <p:spPr>
          <a:xfrm rot="20651400">
            <a:off x="2249465" y="4315230"/>
            <a:ext cx="1268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hétérosexuel.le</a:t>
            </a:r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A7361291-4AE4-4934-BCEB-D80CD2ABE33D}"/>
              </a:ext>
            </a:extLst>
          </p:cNvPr>
          <p:cNvSpPr txBox="1"/>
          <p:nvPr/>
        </p:nvSpPr>
        <p:spPr>
          <a:xfrm rot="20651400">
            <a:off x="5355125" y="3417104"/>
            <a:ext cx="1268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autre</a:t>
            </a:r>
          </a:p>
        </p:txBody>
      </p:sp>
      <p:sp>
        <p:nvSpPr>
          <p:cNvPr id="120" name="ZoneTexte 119">
            <a:extLst>
              <a:ext uri="{FF2B5EF4-FFF2-40B4-BE49-F238E27FC236}">
                <a16:creationId xmlns:a16="http://schemas.microsoft.com/office/drawing/2014/main" id="{F67FF06A-C6C5-46C0-BC3B-A0A5F976A20D}"/>
              </a:ext>
            </a:extLst>
          </p:cNvPr>
          <p:cNvSpPr txBox="1"/>
          <p:nvPr/>
        </p:nvSpPr>
        <p:spPr>
          <a:xfrm rot="19205027">
            <a:off x="3355689" y="5188563"/>
            <a:ext cx="1268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valide</a:t>
            </a:r>
          </a:p>
        </p:txBody>
      </p:sp>
      <p:sp>
        <p:nvSpPr>
          <p:cNvPr id="121" name="ZoneTexte 120">
            <a:extLst>
              <a:ext uri="{FF2B5EF4-FFF2-40B4-BE49-F238E27FC236}">
                <a16:creationId xmlns:a16="http://schemas.microsoft.com/office/drawing/2014/main" id="{A3A70365-7E26-458D-9C6B-EE0D86911453}"/>
              </a:ext>
            </a:extLst>
          </p:cNvPr>
          <p:cNvSpPr txBox="1"/>
          <p:nvPr/>
        </p:nvSpPr>
        <p:spPr>
          <a:xfrm rot="19205027">
            <a:off x="5404519" y="3480511"/>
            <a:ext cx="1268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autre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1521BFFA-57A7-4A2C-81D4-3520BDCB616B}"/>
              </a:ext>
            </a:extLst>
          </p:cNvPr>
          <p:cNvSpPr txBox="1"/>
          <p:nvPr/>
        </p:nvSpPr>
        <p:spPr>
          <a:xfrm rot="17747733">
            <a:off x="4414970" y="5744156"/>
            <a:ext cx="1268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âge</a:t>
            </a:r>
          </a:p>
        </p:txBody>
      </p:sp>
      <p:sp>
        <p:nvSpPr>
          <p:cNvPr id="123" name="ZoneTexte 122">
            <a:extLst>
              <a:ext uri="{FF2B5EF4-FFF2-40B4-BE49-F238E27FC236}">
                <a16:creationId xmlns:a16="http://schemas.microsoft.com/office/drawing/2014/main" id="{9BBEE8ED-88E4-4A47-A8B5-7AE47DE3A3D8}"/>
              </a:ext>
            </a:extLst>
          </p:cNvPr>
          <p:cNvSpPr txBox="1"/>
          <p:nvPr/>
        </p:nvSpPr>
        <p:spPr>
          <a:xfrm rot="17747733">
            <a:off x="5523503" y="3430265"/>
            <a:ext cx="1268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âge</a:t>
            </a:r>
          </a:p>
        </p:txBody>
      </p:sp>
    </p:spTree>
    <p:extLst>
      <p:ext uri="{BB962C8B-B14F-4D97-AF65-F5344CB8AC3E}">
        <p14:creationId xmlns:p14="http://schemas.microsoft.com/office/powerpoint/2010/main" val="21051400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79</Words>
  <Application>Microsoft Office PowerPoint</Application>
  <PresentationFormat>Grand écran</PresentationFormat>
  <Paragraphs>36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Justine Viros</dc:creator>
  <cp:lastModifiedBy>Justine Viros</cp:lastModifiedBy>
  <cp:revision>6</cp:revision>
  <dcterms:created xsi:type="dcterms:W3CDTF">2020-03-05T13:02:38Z</dcterms:created>
  <dcterms:modified xsi:type="dcterms:W3CDTF">2020-03-05T13:43:45Z</dcterms:modified>
</cp:coreProperties>
</file>